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itchFamily="2" charset="0"/>
      <p:regular r:id="rId15"/>
      <p:bold r:id="rId16"/>
      <p:italic r:id="rId17"/>
      <p:boldItalic r:id="rId18"/>
    </p:embeddedFont>
    <p:embeddedFont>
      <p:font typeface="EB Garamond ExtraBold" pitchFamily="2" charset="0"/>
      <p:bold r:id="rId19"/>
      <p:boldItalic r:id="rId20"/>
    </p:embeddedFont>
    <p:embeddedFont>
      <p:font typeface="EB Garamond Medium" pitchFamily="2" charset="0"/>
      <p:regular r:id="rId21"/>
      <p:bold r:id="rId22"/>
      <p:italic r:id="rId23"/>
      <p:boldItalic r:id="rId24"/>
    </p:embeddedFont>
    <p:embeddedFont>
      <p:font typeface="EB Garamond SemiBold" pitchFamily="2" charset="0"/>
      <p:regular r:id="rId25"/>
      <p:bold r:id="rId26"/>
      <p:italic r:id="rId27"/>
      <p:boldItalic r:id="rId28"/>
    </p:embeddedFont>
    <p:embeddedFont>
      <p:font typeface="Public Sans" pitchFamily="2" charset="0"/>
      <p:regular r:id="rId29"/>
      <p:bold r:id="rId30"/>
      <p:italic r:id="rId31"/>
      <p:boldItalic r:id="rId32"/>
    </p:embeddedFont>
    <p:embeddedFont>
      <p:font typeface="Segoe UI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>
        <p:scale>
          <a:sx n="111" d="100"/>
          <a:sy n="111" d="100"/>
        </p:scale>
        <p:origin x="662" y="-27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font" Target="fonts/font3.fntdata" /><Relationship Id="rId18" Type="http://schemas.openxmlformats.org/officeDocument/2006/relationships/font" Target="fonts/font8.fntdata" /><Relationship Id="rId26" Type="http://schemas.openxmlformats.org/officeDocument/2006/relationships/font" Target="fonts/font16.fntdata" /><Relationship Id="rId39" Type="http://schemas.openxmlformats.org/officeDocument/2006/relationships/viewProps" Target="viewProps.xml" /><Relationship Id="rId3" Type="http://schemas.openxmlformats.org/officeDocument/2006/relationships/slide" Target="slides/slide1.xml" /><Relationship Id="rId21" Type="http://schemas.openxmlformats.org/officeDocument/2006/relationships/font" Target="fonts/font11.fntdata" /><Relationship Id="rId34" Type="http://schemas.openxmlformats.org/officeDocument/2006/relationships/font" Target="fonts/font24.fntdata" /><Relationship Id="rId7" Type="http://schemas.openxmlformats.org/officeDocument/2006/relationships/slide" Target="slides/slide5.xml" /><Relationship Id="rId12" Type="http://schemas.openxmlformats.org/officeDocument/2006/relationships/font" Target="fonts/font2.fntdata" /><Relationship Id="rId17" Type="http://schemas.openxmlformats.org/officeDocument/2006/relationships/font" Target="fonts/font7.fntdata" /><Relationship Id="rId25" Type="http://schemas.openxmlformats.org/officeDocument/2006/relationships/font" Target="fonts/font15.fntdata" /><Relationship Id="rId33" Type="http://schemas.openxmlformats.org/officeDocument/2006/relationships/font" Target="fonts/font23.fntdata" /><Relationship Id="rId38" Type="http://schemas.openxmlformats.org/officeDocument/2006/relationships/presProps" Target="presProps.xml" /><Relationship Id="rId2" Type="http://schemas.openxmlformats.org/officeDocument/2006/relationships/slideMaster" Target="slideMasters/slideMaster2.xml" /><Relationship Id="rId16" Type="http://schemas.openxmlformats.org/officeDocument/2006/relationships/font" Target="fonts/font6.fntdata" /><Relationship Id="rId20" Type="http://schemas.openxmlformats.org/officeDocument/2006/relationships/font" Target="fonts/font10.fntdata" /><Relationship Id="rId29" Type="http://schemas.openxmlformats.org/officeDocument/2006/relationships/font" Target="fonts/font19.fntdata" /><Relationship Id="rId41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font" Target="fonts/font1.fntdata" /><Relationship Id="rId24" Type="http://schemas.openxmlformats.org/officeDocument/2006/relationships/font" Target="fonts/font14.fntdata" /><Relationship Id="rId32" Type="http://schemas.openxmlformats.org/officeDocument/2006/relationships/font" Target="fonts/font22.fntdata" /><Relationship Id="rId37" Type="http://customschemas.google.com/relationships/presentationmetadata" Target="metadata" /><Relationship Id="rId40" Type="http://schemas.openxmlformats.org/officeDocument/2006/relationships/theme" Target="theme/theme1.xml" /><Relationship Id="rId5" Type="http://schemas.openxmlformats.org/officeDocument/2006/relationships/slide" Target="slides/slide3.xml" /><Relationship Id="rId15" Type="http://schemas.openxmlformats.org/officeDocument/2006/relationships/font" Target="fonts/font5.fntdata" /><Relationship Id="rId23" Type="http://schemas.openxmlformats.org/officeDocument/2006/relationships/font" Target="fonts/font13.fntdata" /><Relationship Id="rId28" Type="http://schemas.openxmlformats.org/officeDocument/2006/relationships/font" Target="fonts/font18.fntdata" /><Relationship Id="rId36" Type="http://schemas.openxmlformats.org/officeDocument/2006/relationships/font" Target="fonts/font26.fntdata" /><Relationship Id="rId10" Type="http://schemas.openxmlformats.org/officeDocument/2006/relationships/notesMaster" Target="notesMasters/notesMaster1.xml" /><Relationship Id="rId19" Type="http://schemas.openxmlformats.org/officeDocument/2006/relationships/font" Target="fonts/font9.fntdata" /><Relationship Id="rId31" Type="http://schemas.openxmlformats.org/officeDocument/2006/relationships/font" Target="fonts/font21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font" Target="fonts/font4.fntdata" /><Relationship Id="rId22" Type="http://schemas.openxmlformats.org/officeDocument/2006/relationships/font" Target="fonts/font12.fntdata" /><Relationship Id="rId27" Type="http://schemas.openxmlformats.org/officeDocument/2006/relationships/font" Target="fonts/font17.fntdata" /><Relationship Id="rId30" Type="http://schemas.openxmlformats.org/officeDocument/2006/relationships/font" Target="fonts/font20.fntdata" /><Relationship Id="rId35" Type="http://schemas.openxmlformats.org/officeDocument/2006/relationships/font" Target="fonts/font25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2.xml" 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6.png" 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2.xml" 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2.xml" 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g" /><Relationship Id="rId1" Type="http://schemas.openxmlformats.org/officeDocument/2006/relationships/slideMaster" Target="../slideMasters/slideMaster2.xml" 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2.xml" 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.jpg" /><Relationship Id="rId1" Type="http://schemas.openxmlformats.org/officeDocument/2006/relationships/slideMaster" Target="../slideMasters/slideMaster2.xml" 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2.xml" 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2.xml" 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2.xml" 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3.png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7.png" 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8.png" 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7.png" 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8.png" 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2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32.png" 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2.xml" 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2.xml" 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2.xml" 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2.xml" 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2.xml" 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.jp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6.png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 /><Relationship Id="rId117" Type="http://schemas.openxmlformats.org/officeDocument/2006/relationships/slideLayout" Target="../slideLayouts/slideLayout234.xml" /><Relationship Id="rId21" Type="http://schemas.openxmlformats.org/officeDocument/2006/relationships/slideLayout" Target="../slideLayouts/slideLayout138.xml" /><Relationship Id="rId42" Type="http://schemas.openxmlformats.org/officeDocument/2006/relationships/slideLayout" Target="../slideLayouts/slideLayout159.xml" /><Relationship Id="rId47" Type="http://schemas.openxmlformats.org/officeDocument/2006/relationships/slideLayout" Target="../slideLayouts/slideLayout164.xml" /><Relationship Id="rId63" Type="http://schemas.openxmlformats.org/officeDocument/2006/relationships/slideLayout" Target="../slideLayouts/slideLayout180.xml" /><Relationship Id="rId68" Type="http://schemas.openxmlformats.org/officeDocument/2006/relationships/slideLayout" Target="../slideLayouts/slideLayout185.xml" /><Relationship Id="rId84" Type="http://schemas.openxmlformats.org/officeDocument/2006/relationships/slideLayout" Target="../slideLayouts/slideLayout201.xml" /><Relationship Id="rId89" Type="http://schemas.openxmlformats.org/officeDocument/2006/relationships/slideLayout" Target="../slideLayouts/slideLayout206.xml" /><Relationship Id="rId112" Type="http://schemas.openxmlformats.org/officeDocument/2006/relationships/slideLayout" Target="../slideLayouts/slideLayout229.xml" /><Relationship Id="rId16" Type="http://schemas.openxmlformats.org/officeDocument/2006/relationships/slideLayout" Target="../slideLayouts/slideLayout133.xml" /><Relationship Id="rId107" Type="http://schemas.openxmlformats.org/officeDocument/2006/relationships/slideLayout" Target="../slideLayouts/slideLayout224.xml" /><Relationship Id="rId11" Type="http://schemas.openxmlformats.org/officeDocument/2006/relationships/slideLayout" Target="../slideLayouts/slideLayout128.xml" /><Relationship Id="rId24" Type="http://schemas.openxmlformats.org/officeDocument/2006/relationships/slideLayout" Target="../slideLayouts/slideLayout141.xml" /><Relationship Id="rId32" Type="http://schemas.openxmlformats.org/officeDocument/2006/relationships/slideLayout" Target="../slideLayouts/slideLayout149.xml" /><Relationship Id="rId37" Type="http://schemas.openxmlformats.org/officeDocument/2006/relationships/slideLayout" Target="../slideLayouts/slideLayout154.xml" /><Relationship Id="rId40" Type="http://schemas.openxmlformats.org/officeDocument/2006/relationships/slideLayout" Target="../slideLayouts/slideLayout157.xml" /><Relationship Id="rId45" Type="http://schemas.openxmlformats.org/officeDocument/2006/relationships/slideLayout" Target="../slideLayouts/slideLayout162.xml" /><Relationship Id="rId53" Type="http://schemas.openxmlformats.org/officeDocument/2006/relationships/slideLayout" Target="../slideLayouts/slideLayout170.xml" /><Relationship Id="rId58" Type="http://schemas.openxmlformats.org/officeDocument/2006/relationships/slideLayout" Target="../slideLayouts/slideLayout175.xml" /><Relationship Id="rId66" Type="http://schemas.openxmlformats.org/officeDocument/2006/relationships/slideLayout" Target="../slideLayouts/slideLayout183.xml" /><Relationship Id="rId74" Type="http://schemas.openxmlformats.org/officeDocument/2006/relationships/slideLayout" Target="../slideLayouts/slideLayout191.xml" /><Relationship Id="rId79" Type="http://schemas.openxmlformats.org/officeDocument/2006/relationships/slideLayout" Target="../slideLayouts/slideLayout196.xml" /><Relationship Id="rId87" Type="http://schemas.openxmlformats.org/officeDocument/2006/relationships/slideLayout" Target="../slideLayouts/slideLayout204.xml" /><Relationship Id="rId102" Type="http://schemas.openxmlformats.org/officeDocument/2006/relationships/slideLayout" Target="../slideLayouts/slideLayout219.xml" /><Relationship Id="rId110" Type="http://schemas.openxmlformats.org/officeDocument/2006/relationships/slideLayout" Target="../slideLayouts/slideLayout227.xml" /><Relationship Id="rId115" Type="http://schemas.openxmlformats.org/officeDocument/2006/relationships/slideLayout" Target="../slideLayouts/slideLayout232.xml" /><Relationship Id="rId5" Type="http://schemas.openxmlformats.org/officeDocument/2006/relationships/slideLayout" Target="../slideLayouts/slideLayout122.xml" /><Relationship Id="rId61" Type="http://schemas.openxmlformats.org/officeDocument/2006/relationships/slideLayout" Target="../slideLayouts/slideLayout178.xml" /><Relationship Id="rId82" Type="http://schemas.openxmlformats.org/officeDocument/2006/relationships/slideLayout" Target="../slideLayouts/slideLayout199.xml" /><Relationship Id="rId90" Type="http://schemas.openxmlformats.org/officeDocument/2006/relationships/slideLayout" Target="../slideLayouts/slideLayout207.xml" /><Relationship Id="rId95" Type="http://schemas.openxmlformats.org/officeDocument/2006/relationships/slideLayout" Target="../slideLayouts/slideLayout212.xml" /><Relationship Id="rId19" Type="http://schemas.openxmlformats.org/officeDocument/2006/relationships/slideLayout" Target="../slideLayouts/slideLayout136.xml" /><Relationship Id="rId14" Type="http://schemas.openxmlformats.org/officeDocument/2006/relationships/slideLayout" Target="../slideLayouts/slideLayout131.xml" /><Relationship Id="rId22" Type="http://schemas.openxmlformats.org/officeDocument/2006/relationships/slideLayout" Target="../slideLayouts/slideLayout139.xml" /><Relationship Id="rId27" Type="http://schemas.openxmlformats.org/officeDocument/2006/relationships/slideLayout" Target="../slideLayouts/slideLayout144.xml" /><Relationship Id="rId30" Type="http://schemas.openxmlformats.org/officeDocument/2006/relationships/slideLayout" Target="../slideLayouts/slideLayout147.xml" /><Relationship Id="rId35" Type="http://schemas.openxmlformats.org/officeDocument/2006/relationships/slideLayout" Target="../slideLayouts/slideLayout152.xml" /><Relationship Id="rId43" Type="http://schemas.openxmlformats.org/officeDocument/2006/relationships/slideLayout" Target="../slideLayouts/slideLayout160.xml" /><Relationship Id="rId48" Type="http://schemas.openxmlformats.org/officeDocument/2006/relationships/slideLayout" Target="../slideLayouts/slideLayout165.xml" /><Relationship Id="rId56" Type="http://schemas.openxmlformats.org/officeDocument/2006/relationships/slideLayout" Target="../slideLayouts/slideLayout173.xml" /><Relationship Id="rId64" Type="http://schemas.openxmlformats.org/officeDocument/2006/relationships/slideLayout" Target="../slideLayouts/slideLayout181.xml" /><Relationship Id="rId69" Type="http://schemas.openxmlformats.org/officeDocument/2006/relationships/slideLayout" Target="../slideLayouts/slideLayout186.xml" /><Relationship Id="rId77" Type="http://schemas.openxmlformats.org/officeDocument/2006/relationships/slideLayout" Target="../slideLayouts/slideLayout194.xml" /><Relationship Id="rId100" Type="http://schemas.openxmlformats.org/officeDocument/2006/relationships/slideLayout" Target="../slideLayouts/slideLayout217.xml" /><Relationship Id="rId105" Type="http://schemas.openxmlformats.org/officeDocument/2006/relationships/slideLayout" Target="../slideLayouts/slideLayout222.xml" /><Relationship Id="rId113" Type="http://schemas.openxmlformats.org/officeDocument/2006/relationships/slideLayout" Target="../slideLayouts/slideLayout230.xml" /><Relationship Id="rId118" Type="http://schemas.openxmlformats.org/officeDocument/2006/relationships/theme" Target="../theme/theme2.xml" /><Relationship Id="rId8" Type="http://schemas.openxmlformats.org/officeDocument/2006/relationships/slideLayout" Target="../slideLayouts/slideLayout125.xml" /><Relationship Id="rId51" Type="http://schemas.openxmlformats.org/officeDocument/2006/relationships/slideLayout" Target="../slideLayouts/slideLayout168.xml" /><Relationship Id="rId72" Type="http://schemas.openxmlformats.org/officeDocument/2006/relationships/slideLayout" Target="../slideLayouts/slideLayout189.xml" /><Relationship Id="rId80" Type="http://schemas.openxmlformats.org/officeDocument/2006/relationships/slideLayout" Target="../slideLayouts/slideLayout197.xml" /><Relationship Id="rId85" Type="http://schemas.openxmlformats.org/officeDocument/2006/relationships/slideLayout" Target="../slideLayouts/slideLayout202.xml" /><Relationship Id="rId93" Type="http://schemas.openxmlformats.org/officeDocument/2006/relationships/slideLayout" Target="../slideLayouts/slideLayout210.xml" /><Relationship Id="rId98" Type="http://schemas.openxmlformats.org/officeDocument/2006/relationships/slideLayout" Target="../slideLayouts/slideLayout215.xml" /><Relationship Id="rId3" Type="http://schemas.openxmlformats.org/officeDocument/2006/relationships/slideLayout" Target="../slideLayouts/slideLayout120.xml" /><Relationship Id="rId12" Type="http://schemas.openxmlformats.org/officeDocument/2006/relationships/slideLayout" Target="../slideLayouts/slideLayout129.xml" /><Relationship Id="rId17" Type="http://schemas.openxmlformats.org/officeDocument/2006/relationships/slideLayout" Target="../slideLayouts/slideLayout134.xml" /><Relationship Id="rId25" Type="http://schemas.openxmlformats.org/officeDocument/2006/relationships/slideLayout" Target="../slideLayouts/slideLayout142.xml" /><Relationship Id="rId33" Type="http://schemas.openxmlformats.org/officeDocument/2006/relationships/slideLayout" Target="../slideLayouts/slideLayout150.xml" /><Relationship Id="rId38" Type="http://schemas.openxmlformats.org/officeDocument/2006/relationships/slideLayout" Target="../slideLayouts/slideLayout155.xml" /><Relationship Id="rId46" Type="http://schemas.openxmlformats.org/officeDocument/2006/relationships/slideLayout" Target="../slideLayouts/slideLayout163.xml" /><Relationship Id="rId59" Type="http://schemas.openxmlformats.org/officeDocument/2006/relationships/slideLayout" Target="../slideLayouts/slideLayout176.xml" /><Relationship Id="rId67" Type="http://schemas.openxmlformats.org/officeDocument/2006/relationships/slideLayout" Target="../slideLayouts/slideLayout184.xml" /><Relationship Id="rId103" Type="http://schemas.openxmlformats.org/officeDocument/2006/relationships/slideLayout" Target="../slideLayouts/slideLayout220.xml" /><Relationship Id="rId108" Type="http://schemas.openxmlformats.org/officeDocument/2006/relationships/slideLayout" Target="../slideLayouts/slideLayout225.xml" /><Relationship Id="rId116" Type="http://schemas.openxmlformats.org/officeDocument/2006/relationships/slideLayout" Target="../slideLayouts/slideLayout233.xml" /><Relationship Id="rId20" Type="http://schemas.openxmlformats.org/officeDocument/2006/relationships/slideLayout" Target="../slideLayouts/slideLayout137.xml" /><Relationship Id="rId41" Type="http://schemas.openxmlformats.org/officeDocument/2006/relationships/slideLayout" Target="../slideLayouts/slideLayout158.xml" /><Relationship Id="rId54" Type="http://schemas.openxmlformats.org/officeDocument/2006/relationships/slideLayout" Target="../slideLayouts/slideLayout171.xml" /><Relationship Id="rId62" Type="http://schemas.openxmlformats.org/officeDocument/2006/relationships/slideLayout" Target="../slideLayouts/slideLayout179.xml" /><Relationship Id="rId70" Type="http://schemas.openxmlformats.org/officeDocument/2006/relationships/slideLayout" Target="../slideLayouts/slideLayout187.xml" /><Relationship Id="rId75" Type="http://schemas.openxmlformats.org/officeDocument/2006/relationships/slideLayout" Target="../slideLayouts/slideLayout192.xml" /><Relationship Id="rId83" Type="http://schemas.openxmlformats.org/officeDocument/2006/relationships/slideLayout" Target="../slideLayouts/slideLayout200.xml" /><Relationship Id="rId88" Type="http://schemas.openxmlformats.org/officeDocument/2006/relationships/slideLayout" Target="../slideLayouts/slideLayout205.xml" /><Relationship Id="rId91" Type="http://schemas.openxmlformats.org/officeDocument/2006/relationships/slideLayout" Target="../slideLayouts/slideLayout208.xml" /><Relationship Id="rId96" Type="http://schemas.openxmlformats.org/officeDocument/2006/relationships/slideLayout" Target="../slideLayouts/slideLayout213.xml" /><Relationship Id="rId111" Type="http://schemas.openxmlformats.org/officeDocument/2006/relationships/slideLayout" Target="../slideLayouts/slideLayout228.xml" /><Relationship Id="rId1" Type="http://schemas.openxmlformats.org/officeDocument/2006/relationships/slideLayout" Target="../slideLayouts/slideLayout118.xml" /><Relationship Id="rId6" Type="http://schemas.openxmlformats.org/officeDocument/2006/relationships/slideLayout" Target="../slideLayouts/slideLayout123.xml" /><Relationship Id="rId15" Type="http://schemas.openxmlformats.org/officeDocument/2006/relationships/slideLayout" Target="../slideLayouts/slideLayout132.xml" /><Relationship Id="rId23" Type="http://schemas.openxmlformats.org/officeDocument/2006/relationships/slideLayout" Target="../slideLayouts/slideLayout140.xml" /><Relationship Id="rId28" Type="http://schemas.openxmlformats.org/officeDocument/2006/relationships/slideLayout" Target="../slideLayouts/slideLayout145.xml" /><Relationship Id="rId36" Type="http://schemas.openxmlformats.org/officeDocument/2006/relationships/slideLayout" Target="../slideLayouts/slideLayout153.xml" /><Relationship Id="rId49" Type="http://schemas.openxmlformats.org/officeDocument/2006/relationships/slideLayout" Target="../slideLayouts/slideLayout166.xml" /><Relationship Id="rId57" Type="http://schemas.openxmlformats.org/officeDocument/2006/relationships/slideLayout" Target="../slideLayouts/slideLayout174.xml" /><Relationship Id="rId106" Type="http://schemas.openxmlformats.org/officeDocument/2006/relationships/slideLayout" Target="../slideLayouts/slideLayout223.xml" /><Relationship Id="rId114" Type="http://schemas.openxmlformats.org/officeDocument/2006/relationships/slideLayout" Target="../slideLayouts/slideLayout231.xml" /><Relationship Id="rId10" Type="http://schemas.openxmlformats.org/officeDocument/2006/relationships/slideLayout" Target="../slideLayouts/slideLayout127.xml" /><Relationship Id="rId31" Type="http://schemas.openxmlformats.org/officeDocument/2006/relationships/slideLayout" Target="../slideLayouts/slideLayout148.xml" /><Relationship Id="rId44" Type="http://schemas.openxmlformats.org/officeDocument/2006/relationships/slideLayout" Target="../slideLayouts/slideLayout161.xml" /><Relationship Id="rId52" Type="http://schemas.openxmlformats.org/officeDocument/2006/relationships/slideLayout" Target="../slideLayouts/slideLayout169.xml" /><Relationship Id="rId60" Type="http://schemas.openxmlformats.org/officeDocument/2006/relationships/slideLayout" Target="../slideLayouts/slideLayout177.xml" /><Relationship Id="rId65" Type="http://schemas.openxmlformats.org/officeDocument/2006/relationships/slideLayout" Target="../slideLayouts/slideLayout182.xml" /><Relationship Id="rId73" Type="http://schemas.openxmlformats.org/officeDocument/2006/relationships/slideLayout" Target="../slideLayouts/slideLayout190.xml" /><Relationship Id="rId78" Type="http://schemas.openxmlformats.org/officeDocument/2006/relationships/slideLayout" Target="../slideLayouts/slideLayout195.xml" /><Relationship Id="rId81" Type="http://schemas.openxmlformats.org/officeDocument/2006/relationships/slideLayout" Target="../slideLayouts/slideLayout198.xml" /><Relationship Id="rId86" Type="http://schemas.openxmlformats.org/officeDocument/2006/relationships/slideLayout" Target="../slideLayouts/slideLayout203.xml" /><Relationship Id="rId94" Type="http://schemas.openxmlformats.org/officeDocument/2006/relationships/slideLayout" Target="../slideLayouts/slideLayout211.xml" /><Relationship Id="rId99" Type="http://schemas.openxmlformats.org/officeDocument/2006/relationships/slideLayout" Target="../slideLayouts/slideLayout216.xml" /><Relationship Id="rId101" Type="http://schemas.openxmlformats.org/officeDocument/2006/relationships/slideLayout" Target="../slideLayouts/slideLayout218.xml" /><Relationship Id="rId4" Type="http://schemas.openxmlformats.org/officeDocument/2006/relationships/slideLayout" Target="../slideLayouts/slideLayout121.xml" /><Relationship Id="rId9" Type="http://schemas.openxmlformats.org/officeDocument/2006/relationships/slideLayout" Target="../slideLayouts/slideLayout126.xml" /><Relationship Id="rId13" Type="http://schemas.openxmlformats.org/officeDocument/2006/relationships/slideLayout" Target="../slideLayouts/slideLayout130.xml" /><Relationship Id="rId18" Type="http://schemas.openxmlformats.org/officeDocument/2006/relationships/slideLayout" Target="../slideLayouts/slideLayout135.xml" /><Relationship Id="rId39" Type="http://schemas.openxmlformats.org/officeDocument/2006/relationships/slideLayout" Target="../slideLayouts/slideLayout156.xml" /><Relationship Id="rId109" Type="http://schemas.openxmlformats.org/officeDocument/2006/relationships/slideLayout" Target="../slideLayouts/slideLayout226.xml" /><Relationship Id="rId34" Type="http://schemas.openxmlformats.org/officeDocument/2006/relationships/slideLayout" Target="../slideLayouts/slideLayout151.xml" /><Relationship Id="rId50" Type="http://schemas.openxmlformats.org/officeDocument/2006/relationships/slideLayout" Target="../slideLayouts/slideLayout167.xml" /><Relationship Id="rId55" Type="http://schemas.openxmlformats.org/officeDocument/2006/relationships/slideLayout" Target="../slideLayouts/slideLayout172.xml" /><Relationship Id="rId76" Type="http://schemas.openxmlformats.org/officeDocument/2006/relationships/slideLayout" Target="../slideLayouts/slideLayout193.xml" /><Relationship Id="rId97" Type="http://schemas.openxmlformats.org/officeDocument/2006/relationships/slideLayout" Target="../slideLayouts/slideLayout214.xml" /><Relationship Id="rId104" Type="http://schemas.openxmlformats.org/officeDocument/2006/relationships/slideLayout" Target="../slideLayouts/slideLayout221.xml" /><Relationship Id="rId7" Type="http://schemas.openxmlformats.org/officeDocument/2006/relationships/slideLayout" Target="../slideLayouts/slideLayout124.xml" /><Relationship Id="rId71" Type="http://schemas.openxmlformats.org/officeDocument/2006/relationships/slideLayout" Target="../slideLayouts/slideLayout188.xml" /><Relationship Id="rId92" Type="http://schemas.openxmlformats.org/officeDocument/2006/relationships/slideLayout" Target="../slideLayouts/slideLayout209.xml" /><Relationship Id="rId2" Type="http://schemas.openxmlformats.org/officeDocument/2006/relationships/slideLayout" Target="../slideLayouts/slideLayout119.xml" /><Relationship Id="rId29" Type="http://schemas.openxmlformats.org/officeDocument/2006/relationships/slideLayout" Target="../slideLayouts/slideLayout146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18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0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.xml" /><Relationship Id="rId4" Type="http://schemas.openxmlformats.org/officeDocument/2006/relationships/hyperlink" Target="https://github.com/Apsara1401/Naan_Mudhalvan" TargetMode="Externa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E-Commerce, also known as electronic commerce or internet commerce, is an activity of buying and selling goods or services over the internet or open networks.</a:t>
            </a:r>
            <a:endParaRPr lang="en-US" sz="14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3296341004"/>
              </p:ext>
            </p:extLst>
          </p:nvPr>
        </p:nvGraphicFramePr>
        <p:xfrm>
          <a:off x="206587" y="2667297"/>
          <a:ext cx="4279525" cy="1859130"/>
        </p:xfrm>
        <a:graphic>
          <a:graphicData uri="http://schemas.openxmlformats.org/drawingml/2006/table">
            <a:tbl>
              <a:tblPr>
                <a:noFill/>
                <a:tableStyleId>{8645CD8B-8379-4346-B697-FF005FB4B97D}</a:tableStyleId>
              </a:tblPr>
              <a:tblGrid>
                <a:gridCol w="1587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1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</a:rPr>
                        <a:t>HariPrasad</a:t>
                      </a: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R. Hari Prasad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E. </a:t>
                      </a: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</a:rPr>
                        <a:t>Apsara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</a:rPr>
                        <a:t>devi</a:t>
                      </a: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T. </a:t>
                      </a: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</a:rPr>
                        <a:t>Apsara</a:t>
                      </a:r>
                      <a:r>
                        <a:rPr lang="en-US" sz="1200" u="none" strike="noStrike" cap="none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200" u="none" strike="noStrike" cap="none">
                          <a:solidFill>
                            <a:schemeClr val="bg1"/>
                          </a:solidFill>
                        </a:rPr>
                        <a:t>devi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Logeshwari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R. Logeshwari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aws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with all environment setup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ports and host with the database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mongodb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atlas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url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the frontend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491916" y="-59681"/>
            <a:ext cx="8377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9B620-AEE9-8892-420A-F75BFB05BD6A}"/>
              </a:ext>
            </a:extLst>
          </p:cNvPr>
          <p:cNvSpPr txBox="1"/>
          <p:nvPr/>
        </p:nvSpPr>
        <p:spPr>
          <a:xfrm>
            <a:off x="740915" y="555721"/>
            <a:ext cx="76621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 host an e-commerce website on AWS:</a:t>
            </a:r>
          </a:p>
          <a:p>
            <a:endParaRPr lang="en-US" sz="1000" dirty="0"/>
          </a:p>
          <a:p>
            <a:r>
              <a:rPr lang="en-US" sz="1000" dirty="0"/>
              <a:t>1. Sign up for AWS: Create an account on the AWS Console.</a:t>
            </a:r>
          </a:p>
          <a:p>
            <a:r>
              <a:rPr lang="en-US" sz="1000" dirty="0"/>
              <a:t>2. Choose a Domain: Register a domain name through AWS Route 53 or another registrar.</a:t>
            </a:r>
          </a:p>
          <a:p>
            <a:r>
              <a:rPr lang="en-US" sz="1000" dirty="0"/>
              <a:t>3. Set Up EC2 Instance: Launch an EC2 instance for hosting, configure security, and install a web server.</a:t>
            </a:r>
          </a:p>
          <a:p>
            <a:r>
              <a:rPr lang="en-US" sz="1000" dirty="0"/>
              <a:t>4. Install Database: Set up a database using services like Amazon RDS.</a:t>
            </a:r>
          </a:p>
          <a:p>
            <a:r>
              <a:rPr lang="en-US" sz="1000" dirty="0"/>
              <a:t>5. Configure DNS with Route 53: Create a hosted zone, and update DNS settings to point to your EC2 instance.</a:t>
            </a:r>
          </a:p>
          <a:p>
            <a:r>
              <a:rPr lang="en-US" sz="1000" dirty="0"/>
              <a:t>6. Set Up SSL Certificate (Optional): Enhance security with an SSL certificate from AWS Certificate Manager.</a:t>
            </a:r>
          </a:p>
          <a:p>
            <a:r>
              <a:rPr lang="en-US" sz="1000" dirty="0"/>
              <a:t>7. Scale with Load Balancers (Optional): Consider Elastic Load Balancing for distributing traffic.</a:t>
            </a:r>
          </a:p>
          <a:p>
            <a:r>
              <a:rPr lang="en-US" sz="1000" dirty="0"/>
              <a:t>8. Set Up CDN (Optional): Improve performance with Amazon CloudFront as a CDN.</a:t>
            </a:r>
          </a:p>
          <a:p>
            <a:r>
              <a:rPr lang="en-US" sz="1000" dirty="0"/>
              <a:t>9. Monitor and Scale: Use CloudWatch for monitoring and Auto Scaling for resource adjustments.</a:t>
            </a:r>
          </a:p>
          <a:p>
            <a:r>
              <a:rPr lang="en-US" sz="1000" dirty="0"/>
              <a:t>10. Backup and Disaster Recovery: Implement regular backups and plan for disaster recovery.</a:t>
            </a:r>
          </a:p>
          <a:p>
            <a:r>
              <a:rPr lang="en-US" sz="1000" dirty="0"/>
              <a:t>11. Secure Your Application: Follow security best practices, update software, and use IAM policies.</a:t>
            </a:r>
          </a:p>
          <a:p>
            <a:r>
              <a:rPr lang="en-US" sz="1000" dirty="0"/>
              <a:t>12. Compliance and Regulations: Ensure compliance with regulations and protect user data.</a:t>
            </a:r>
          </a:p>
          <a:p>
            <a:r>
              <a:rPr lang="en-US" sz="1000" dirty="0"/>
              <a:t>13. Testing: Conduct thorough testing, including load testing.</a:t>
            </a:r>
          </a:p>
          <a:p>
            <a:r>
              <a:rPr lang="en-US" sz="1000" dirty="0"/>
              <a:t>14. Ongoing Maintenance: Regularly update software, monitor performance, and make necessary adjustments.</a:t>
            </a:r>
          </a:p>
          <a:p>
            <a:endParaRPr lang="en-US" sz="1000" dirty="0"/>
          </a:p>
          <a:p>
            <a:r>
              <a:rPr lang="en-US" sz="1000" dirty="0"/>
              <a:t>Always refer to AWS documentation for detailed instructions, and consider consulting with AWS professionals for tailored guidance.</a:t>
            </a:r>
            <a:endParaRPr lang="en-IN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55514-A234-7837-2C74-54D5798CB8E2}"/>
              </a:ext>
            </a:extLst>
          </p:cNvPr>
          <p:cNvSpPr txBox="1"/>
          <p:nvPr/>
        </p:nvSpPr>
        <p:spPr>
          <a:xfrm flipH="1">
            <a:off x="740914" y="4033445"/>
            <a:ext cx="7062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 host an e-commerce website on AWS, sign up for an account, set up an EC2 instance with a web server and a database, configure DNS using Route 53, enhance security with an optional SSL certificate, and consider scaling with load balancers and using a CDN. Monitor, backup, and ensure security compliance, conducting thorough testing and ongoing maintenance. Always refer to AWS documentation for detailed guidance.</a:t>
            </a:r>
            <a:endParaRPr lang="en-IN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3484313" y="1615627"/>
            <a:ext cx="390651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GB" sz="1100" i="0" u="sng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logesh1911/</a:t>
            </a:r>
            <a:r>
              <a:rPr lang="en-GB" sz="1100" i="0" u="sng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100" i="0" u="sng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GB" sz="1100" i="0" u="sng" dirty="0">
              <a:solidFill>
                <a:schemeClr val="tx2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GB" sz="1100" b="1" u="sng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https://github.com/Apsara1401/Naan_Mudhalvan</a:t>
            </a:r>
            <a:endParaRPr lang="en-GB" sz="1100" b="1" i="0" u="sng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GB" sz="1100" b="1" u="sng" dirty="0">
                <a:solidFill>
                  <a:schemeClr val="tx2"/>
                </a:solidFill>
              </a:rPr>
              <a:t>https://github.com/Snegaasai/Naan-Mudhalvan</a:t>
            </a:r>
          </a:p>
          <a:p>
            <a:pPr marL="0" indent="0">
              <a:lnSpc>
                <a:spcPct val="150000"/>
              </a:lnSpc>
            </a:pPr>
            <a:r>
              <a:rPr lang="en-GB" sz="1100" b="1" u="sng" dirty="0">
                <a:solidFill>
                  <a:schemeClr val="tx2"/>
                </a:solidFill>
              </a:rPr>
              <a:t>https://github.com/hprs0310/ecommerce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200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On-screen Show (16:9)</PresentationFormat>
  <Paragraphs>69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Simple Light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apsaradevi67@gmail.com</cp:lastModifiedBy>
  <cp:revision>3</cp:revision>
  <dcterms:created xsi:type="dcterms:W3CDTF">2020-08-13T11:21:46Z</dcterms:created>
  <dcterms:modified xsi:type="dcterms:W3CDTF">2023-11-14T17:12:03Z</dcterms:modified>
</cp:coreProperties>
</file>